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4" r:id="rId9"/>
    <p:sldId id="265" r:id="rId10"/>
    <p:sldId id="272" r:id="rId11"/>
    <p:sldId id="266" r:id="rId12"/>
    <p:sldId id="267" r:id="rId13"/>
    <p:sldId id="268" r:id="rId14"/>
    <p:sldId id="269" r:id="rId15"/>
    <p:sldId id="271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>
      <p:cViewPr>
        <p:scale>
          <a:sx n="63" d="100"/>
          <a:sy n="63" d="100"/>
        </p:scale>
        <p:origin x="6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image1.jpeg>
</file>

<file path=ppt/media/image10.PNG>
</file>

<file path=ppt/media/image11.jpg>
</file>

<file path=ppt/media/image12.jpg>
</file>

<file path=ppt/media/image13.png>
</file>

<file path=ppt/media/image14.gif>
</file>

<file path=ppt/media/image2.jpeg>
</file>

<file path=ppt/media/image3.jpg>
</file>

<file path=ppt/media/image4.jpeg>
</file>

<file path=ppt/media/image5.gif>
</file>

<file path=ppt/media/image6.png>
</file>

<file path=ppt/media/image7.PNG>
</file>

<file path=ppt/media/image8.PNG>
</file>

<file path=ppt/media/image9.pn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13E6DA-DBED-476D-BA7D-8068EC4AD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Sistema DE facturación</a:t>
            </a:r>
            <a:endParaRPr lang="es-D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0E58E73-1409-4026-8B84-685CED520B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err="1"/>
              <a:t>Blutec</a:t>
            </a:r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3791056225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E4B206-4898-466E-B201-FC16D5902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041" y="2277035"/>
            <a:ext cx="10396882" cy="1151965"/>
          </a:xfrm>
        </p:spPr>
        <p:txBody>
          <a:bodyPr/>
          <a:lstStyle/>
          <a:p>
            <a:r>
              <a:rPr lang="es-DO" b="0" i="0" dirty="0">
                <a:solidFill>
                  <a:srgbClr val="C00000"/>
                </a:solidFill>
                <a:effectLst/>
              </a:rPr>
              <a:t>¡</a:t>
            </a:r>
            <a:r>
              <a:rPr lang="es-MX" dirty="0"/>
              <a:t>Pantallas del Sistema !</a:t>
            </a:r>
            <a:endParaRPr lang="es-DO" dirty="0"/>
          </a:p>
        </p:txBody>
      </p:sp>
      <p:pic>
        <p:nvPicPr>
          <p:cNvPr id="4" name="y2mate.com - Here I am to worship the drill version prod by Holydrill">
            <a:hlinkClick r:id="" action="ppaction://media"/>
            <a:extLst>
              <a:ext uri="{FF2B5EF4-FFF2-40B4-BE49-F238E27FC236}">
                <a16:creationId xmlns:a16="http://schemas.microsoft.com/office/drawing/2014/main" id="{6E4A80CC-1F30-4A1E-927D-88F5EA629A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76000" y="6019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3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E5DAF9-560A-4763-A0FF-10668A62C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61" y="-147320"/>
            <a:ext cx="10396882" cy="1151965"/>
          </a:xfrm>
        </p:spPr>
        <p:txBody>
          <a:bodyPr/>
          <a:lstStyle/>
          <a:p>
            <a:r>
              <a:rPr lang="es-MX" dirty="0"/>
              <a:t>Pantallas del SISTEMA</a:t>
            </a:r>
            <a:endParaRPr lang="es-DO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65957AD-9131-4798-B96A-FE4950F9C40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947964" y="1107440"/>
            <a:ext cx="9842730" cy="4166235"/>
          </a:xfrm>
        </p:spPr>
      </p:pic>
    </p:spTree>
    <p:extLst>
      <p:ext uri="{BB962C8B-B14F-4D97-AF65-F5344CB8AC3E}">
        <p14:creationId xmlns:p14="http://schemas.microsoft.com/office/powerpoint/2010/main" val="29536399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fracture"/>
        <p:sndAc>
          <p:stSnd>
            <p:snd r:embed="rId2" name="bomb.wav"/>
          </p:stSnd>
        </p:sndAc>
      </p:transition>
    </mc:Choice>
    <mc:Fallback>
      <p:transition spd="slow">
        <p:fade/>
        <p:sndAc>
          <p:stSnd>
            <p:snd r:embed="rId2" name="bomb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E5DAF9-560A-4763-A0FF-10668A62C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61" y="-147320"/>
            <a:ext cx="10396882" cy="1151965"/>
          </a:xfrm>
        </p:spPr>
        <p:txBody>
          <a:bodyPr/>
          <a:lstStyle/>
          <a:p>
            <a:r>
              <a:rPr lang="es-MX" dirty="0"/>
              <a:t>Pantallas del SISTEMA</a:t>
            </a:r>
            <a:endParaRPr lang="es-DO" dirty="0"/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BCAD2281-2D37-4301-9F52-25701FDBEDE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72774" y="1493202"/>
            <a:ext cx="9094639" cy="3871595"/>
          </a:xfrm>
        </p:spPr>
      </p:pic>
    </p:spTree>
    <p:extLst>
      <p:ext uri="{BB962C8B-B14F-4D97-AF65-F5344CB8AC3E}">
        <p14:creationId xmlns:p14="http://schemas.microsoft.com/office/powerpoint/2010/main" val="36594432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E5DAF9-560A-4763-A0FF-10668A62C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61" y="-147320"/>
            <a:ext cx="10396882" cy="1151965"/>
          </a:xfrm>
        </p:spPr>
        <p:txBody>
          <a:bodyPr/>
          <a:lstStyle/>
          <a:p>
            <a:r>
              <a:rPr lang="es-MX" dirty="0"/>
              <a:t>Pantallas del SISTEMA</a:t>
            </a:r>
            <a:endParaRPr lang="es-DO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A83E53EF-49A0-4CA6-B593-90E7C2DAFF0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645921" y="913726"/>
            <a:ext cx="8003892" cy="4502190"/>
          </a:xfrm>
        </p:spPr>
      </p:pic>
    </p:spTree>
    <p:extLst>
      <p:ext uri="{BB962C8B-B14F-4D97-AF65-F5344CB8AC3E}">
        <p14:creationId xmlns:p14="http://schemas.microsoft.com/office/powerpoint/2010/main" val="1557896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E5DAF9-560A-4763-A0FF-10668A62C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61" y="-147320"/>
            <a:ext cx="10396882" cy="1151965"/>
          </a:xfrm>
        </p:spPr>
        <p:txBody>
          <a:bodyPr/>
          <a:lstStyle/>
          <a:p>
            <a:r>
              <a:rPr lang="es-MX" dirty="0"/>
              <a:t>Pantallas del SISTEMA</a:t>
            </a:r>
            <a:endParaRPr lang="es-DO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95304EC7-EDC2-4CC7-9B38-75E3D618684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85519" y="1076960"/>
            <a:ext cx="10045601" cy="4277995"/>
          </a:xfrm>
        </p:spPr>
      </p:pic>
    </p:spTree>
    <p:extLst>
      <p:ext uri="{BB962C8B-B14F-4D97-AF65-F5344CB8AC3E}">
        <p14:creationId xmlns:p14="http://schemas.microsoft.com/office/powerpoint/2010/main" val="3674344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15DDA5-8EDB-4BF0-905C-F72D0AD21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Evidencia  levantamiento</a:t>
            </a:r>
            <a:endParaRPr lang="es-DO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7913E09-40AC-432C-966C-8B7A86711AE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4"/>
          <a:stretch>
            <a:fillRect/>
          </a:stretch>
        </p:blipFill>
        <p:spPr>
          <a:xfrm>
            <a:off x="685801" y="2094230"/>
            <a:ext cx="2483643" cy="3311525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1366CFE-C65B-460D-9D69-90A6AC955E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3760" y="1697329"/>
            <a:ext cx="3505200" cy="3708426"/>
          </a:xfrm>
          <a:prstGeom prst="rect">
            <a:avLst/>
          </a:prstGeom>
        </p:spPr>
      </p:pic>
      <p:pic>
        <p:nvPicPr>
          <p:cNvPr id="8" name="mm - Trim">
            <a:hlinkClick r:id="" action="ppaction://media"/>
            <a:extLst>
              <a:ext uri="{FF2B5EF4-FFF2-40B4-BE49-F238E27FC236}">
                <a16:creationId xmlns:a16="http://schemas.microsoft.com/office/drawing/2014/main" id="{BAD3052D-12E1-4731-9142-FA8252A1F5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58999" y="1697329"/>
            <a:ext cx="2483644" cy="38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077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3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861E51D-EAA5-4087-8779-712699A8C42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614793" cy="6857999"/>
          </a:xfrm>
        </p:spPr>
      </p:pic>
    </p:spTree>
    <p:extLst>
      <p:ext uri="{BB962C8B-B14F-4D97-AF65-F5344CB8AC3E}">
        <p14:creationId xmlns:p14="http://schemas.microsoft.com/office/powerpoint/2010/main" val="4220675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09D7BCC4-B483-4D4E-B8E0-C423A9A45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6040" y="2585688"/>
            <a:ext cx="754888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DO" altLang="es-DO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                                      </a:t>
            </a:r>
            <a:r>
              <a:rPr kumimoji="0" lang="es-DO" altLang="es-D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            Tienda de computación</a:t>
            </a:r>
            <a:endParaRPr kumimoji="0" lang="es-DO" altLang="es-DO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DO" altLang="es-D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49" name="Imagen 1">
            <a:extLst>
              <a:ext uri="{FF2B5EF4-FFF2-40B4-BE49-F238E27FC236}">
                <a16:creationId xmlns:a16="http://schemas.microsoft.com/office/drawing/2014/main" id="{92EBA361-C641-4F19-8C7B-4DF752ED7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260" y="1177365"/>
            <a:ext cx="1684338" cy="1265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0F0FBC97-A733-4844-9736-67DFF4584B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5370" y="-465515"/>
            <a:ext cx="2034540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DO" altLang="es-D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DO" altLang="es-D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DO" altLang="es-DO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                           </a:t>
            </a:r>
            <a:endParaRPr kumimoji="0" lang="es-DO" altLang="es-DO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DO" altLang="es-DO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                                                                                </a:t>
            </a:r>
            <a:r>
              <a:rPr kumimoji="0" lang="es-DO" altLang="es-DO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Blutec</a:t>
            </a:r>
            <a:endParaRPr kumimoji="0" lang="es-DO" altLang="es-DO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0AC4D8E-45D3-4AA4-AD63-1808924A796B}"/>
              </a:ext>
            </a:extLst>
          </p:cNvPr>
          <p:cNvSpPr txBox="1"/>
          <p:nvPr/>
        </p:nvSpPr>
        <p:spPr>
          <a:xfrm>
            <a:off x="2391569" y="3407568"/>
            <a:ext cx="6141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Levantamiento de Información Y presentación de Pantallas</a:t>
            </a:r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3824494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8212A0-9123-4BDF-91CE-DD7E047F8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80" y="-157480"/>
            <a:ext cx="10396882" cy="1151965"/>
          </a:xfrm>
        </p:spPr>
        <p:txBody>
          <a:bodyPr/>
          <a:lstStyle/>
          <a:p>
            <a:r>
              <a:rPr lang="es-MX" dirty="0"/>
              <a:t>Departamento de </a:t>
            </a:r>
            <a:r>
              <a:rPr lang="es-MX" dirty="0" err="1"/>
              <a:t>Facturacion</a:t>
            </a:r>
            <a:endParaRPr lang="es-D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2F0252-39E8-4541-897D-16CF0DFA21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3625" y="1667156"/>
            <a:ext cx="10394707" cy="3829404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¿Realizan su facturación a Mano o digital?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ambas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 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¿Como realizan su inventario a mano o digital?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Ambas</a:t>
            </a:r>
            <a:endParaRPr lang="es-DO" sz="5600" dirty="0"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¿Qué Funciones específicas desea?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Facturación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Inventario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Lectores de código </a:t>
            </a:r>
            <a:r>
              <a:rPr lang="es-DO" sz="5600" dirty="0" err="1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qr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Jerarquías de uso 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 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3630032937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8212A0-9123-4BDF-91CE-DD7E047F8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80" y="-157480"/>
            <a:ext cx="10396882" cy="1151965"/>
          </a:xfrm>
        </p:spPr>
        <p:txBody>
          <a:bodyPr/>
          <a:lstStyle/>
          <a:p>
            <a:r>
              <a:rPr lang="es-MX" dirty="0"/>
              <a:t>Departamento de </a:t>
            </a:r>
            <a:r>
              <a:rPr lang="es-MX" dirty="0" err="1"/>
              <a:t>Facturacion</a:t>
            </a:r>
            <a:endParaRPr lang="es-D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2F0252-39E8-4541-897D-16CF0DFA21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2665" y="1870356"/>
            <a:ext cx="10394707" cy="3829404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¿Cuántos Usuarios tendrán acceso al sistema De facturación?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3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¿Emplean comprobante fiscal?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Por el momento no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 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¿Qué información del cliente Utilizan al facturar?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Nombre cedula y numero telefónico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¿Alguna persona da soporte a las facturas perdidas?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Si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18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 </a:t>
            </a: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¿Agregan información de garantía en sus Facturas?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Si como el modelo tipo de producto  y que cubren 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 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2121648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8212A0-9123-4BDF-91CE-DD7E047F8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80" y="-157480"/>
            <a:ext cx="10396882" cy="1151965"/>
          </a:xfrm>
        </p:spPr>
        <p:txBody>
          <a:bodyPr/>
          <a:lstStyle/>
          <a:p>
            <a:r>
              <a:rPr lang="es-MX" dirty="0"/>
              <a:t>Departamento de </a:t>
            </a:r>
            <a:r>
              <a:rPr lang="es-MX" dirty="0" err="1"/>
              <a:t>Facturacion</a:t>
            </a:r>
            <a:endParaRPr lang="es-D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2F0252-39E8-4541-897D-16CF0DFA21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2665" y="1870356"/>
            <a:ext cx="10394707" cy="3829404"/>
          </a:xfrm>
        </p:spPr>
        <p:txBody>
          <a:bodyPr>
            <a:normAutofit fontScale="32500" lnSpcReduction="2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s-DO" sz="43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43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¿Desea que el programa y factura porten logo de la empresa?</a:t>
            </a:r>
            <a:endParaRPr lang="es-DO" sz="43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43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Si como también la frase de la empresa</a:t>
            </a:r>
            <a:endParaRPr lang="es-DO" sz="43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43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 </a:t>
            </a:r>
            <a:endParaRPr lang="es-DO" sz="43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43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¿Desea que su factura Descuente el articulo automáticamente de Inventario?</a:t>
            </a:r>
            <a:endParaRPr lang="es-DO" sz="43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DO" sz="43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Si</a:t>
            </a:r>
            <a:endParaRPr lang="es-DO" sz="43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DO" sz="56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 </a:t>
            </a:r>
            <a:endParaRPr lang="es-DO" sz="5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145496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05A2C-3A28-43E9-8049-40E5ECEA2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921" y="157480"/>
            <a:ext cx="10396882" cy="1151965"/>
          </a:xfrm>
        </p:spPr>
        <p:txBody>
          <a:bodyPr/>
          <a:lstStyle/>
          <a:p>
            <a:r>
              <a:rPr lang="es-MX" dirty="0"/>
              <a:t>Tabulación y </a:t>
            </a:r>
            <a:r>
              <a:rPr lang="es-MX" dirty="0" err="1"/>
              <a:t>analisis</a:t>
            </a:r>
            <a:endParaRPr lang="es-DO" dirty="0"/>
          </a:p>
        </p:txBody>
      </p:sp>
      <p:sp>
        <p:nvSpPr>
          <p:cNvPr id="4" name="Cuadro de texto 2">
            <a:extLst>
              <a:ext uri="{FF2B5EF4-FFF2-40B4-BE49-F238E27FC236}">
                <a16:creationId xmlns:a16="http://schemas.microsoft.com/office/drawing/2014/main" id="{12A7FB73-730C-4A55-B9AF-F3B0F373850D}"/>
              </a:ext>
            </a:extLst>
          </p:cNvPr>
          <p:cNvSpPr txBox="1">
            <a:spLocks noGrp="1"/>
          </p:cNvSpPr>
          <p:nvPr>
            <p:ph sz="quarter" idx="13"/>
          </p:nvPr>
        </p:nvSpPr>
        <p:spPr>
          <a:xfrm>
            <a:off x="3129280" y="1667156"/>
            <a:ext cx="3444241" cy="3311189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Blip>
                <a:blip r:embed="rId2"/>
              </a:buBlip>
            </a:pPr>
            <a:r>
              <a:rPr lang="es-MX" sz="14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Facturación</a:t>
            </a:r>
            <a:endParaRPr lang="es-DO" sz="14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Blip>
                <a:blip r:embed="rId2"/>
              </a:buBlip>
            </a:pPr>
            <a:r>
              <a:rPr lang="es-MX" sz="14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Inventario Automatizado</a:t>
            </a:r>
            <a:endParaRPr lang="es-DO" sz="14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Blip>
                <a:blip r:embed="rId2"/>
              </a:buBlip>
            </a:pPr>
            <a:r>
              <a:rPr lang="es-MX" sz="14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Lectores </a:t>
            </a:r>
            <a:r>
              <a:rPr lang="es-MX" sz="14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Qr</a:t>
            </a:r>
            <a:endParaRPr lang="es-DO" sz="14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85673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E0F4F6-BA1E-4A2A-94A1-415E1871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-76200"/>
            <a:ext cx="10396882" cy="1151965"/>
          </a:xfrm>
        </p:spPr>
        <p:txBody>
          <a:bodyPr>
            <a:noAutofit/>
          </a:bodyPr>
          <a:lstStyle/>
          <a:p>
            <a:r>
              <a:rPr lang="es-MX" sz="8000" dirty="0">
                <a:effectLst/>
                <a:ea typeface="Gill Sans MT" panose="020B0502020104020203" pitchFamily="34" charset="0"/>
                <a:cs typeface="Times New Roman" panose="02020603050405020304" pitchFamily="18" charset="0"/>
              </a:rPr>
              <a:t>Estudio de Factibilidad </a:t>
            </a:r>
            <a:endParaRPr lang="es-DO" sz="80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0468D9-79E5-444E-808F-432B662824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5480" y="1636676"/>
            <a:ext cx="10394707" cy="3311189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s-DO" sz="1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16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Se necesita una sola persona (ya empleado en la empresa)</a:t>
            </a:r>
            <a:endParaRPr lang="es-DO" sz="16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endParaRPr lang="es-D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B3062D7-0E5F-4A26-BE0F-5DEEEE6766E8}"/>
              </a:ext>
            </a:extLst>
          </p:cNvPr>
          <p:cNvSpPr txBox="1"/>
          <p:nvPr/>
        </p:nvSpPr>
        <p:spPr>
          <a:xfrm>
            <a:off x="3566672" y="1470555"/>
            <a:ext cx="47543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Factibilidad-Operacional </a:t>
            </a:r>
          </a:p>
          <a:p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1234150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E0F4F6-BA1E-4A2A-94A1-415E1871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-76200"/>
            <a:ext cx="10396882" cy="1151965"/>
          </a:xfrm>
        </p:spPr>
        <p:txBody>
          <a:bodyPr>
            <a:noAutofit/>
          </a:bodyPr>
          <a:lstStyle/>
          <a:p>
            <a:r>
              <a:rPr lang="es-MX" sz="8000" dirty="0">
                <a:effectLst/>
                <a:ea typeface="Gill Sans MT" panose="020B0502020104020203" pitchFamily="34" charset="0"/>
                <a:cs typeface="Times New Roman" panose="02020603050405020304" pitchFamily="18" charset="0"/>
              </a:rPr>
              <a:t>Estudio de Factibilidad </a:t>
            </a:r>
            <a:endParaRPr lang="es-DO" sz="80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0468D9-79E5-444E-808F-432B662824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5480" y="1636676"/>
            <a:ext cx="10394707" cy="3311189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 Impresora </a:t>
            </a:r>
            <a:r>
              <a:rPr lang="es-MX" sz="18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termica</a:t>
            </a: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Una computadora Dell </a:t>
            </a:r>
            <a:r>
              <a:rPr lang="es-MX" sz="1800" dirty="0" err="1"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latitude</a:t>
            </a:r>
            <a:r>
              <a:rPr lang="es-MX" sz="1800" dirty="0"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 con </a:t>
            </a:r>
            <a:r>
              <a:rPr lang="es-MX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las siguientes Características</a:t>
            </a: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I5 de 5th gen </a:t>
            </a:r>
            <a:r>
              <a:rPr lang="en-US" sz="18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en</a:t>
            </a: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 Adelante</a:t>
            </a: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8gb de ram</a:t>
            </a: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512gb M.2 </a:t>
            </a:r>
            <a:r>
              <a:rPr lang="en-US" sz="18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ssd</a:t>
            </a: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endParaRPr lang="es-D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B3062D7-0E5F-4A26-BE0F-5DEEEE6766E8}"/>
              </a:ext>
            </a:extLst>
          </p:cNvPr>
          <p:cNvSpPr txBox="1"/>
          <p:nvPr/>
        </p:nvSpPr>
        <p:spPr>
          <a:xfrm>
            <a:off x="4094992" y="1075765"/>
            <a:ext cx="4805168" cy="1510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s-DO" sz="20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2000" dirty="0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Factibilidad-Técnica</a:t>
            </a:r>
            <a:endParaRPr lang="es-DO" sz="20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endParaRPr lang="es-MX" sz="1800" dirty="0">
              <a:effectLst/>
              <a:latin typeface="Arial Black" panose="020B0A04020102020204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40403337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E0F4F6-BA1E-4A2A-94A1-415E1871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-76200"/>
            <a:ext cx="10396882" cy="1151965"/>
          </a:xfrm>
        </p:spPr>
        <p:txBody>
          <a:bodyPr>
            <a:noAutofit/>
          </a:bodyPr>
          <a:lstStyle/>
          <a:p>
            <a:r>
              <a:rPr lang="es-MX" sz="8000" dirty="0">
                <a:effectLst/>
                <a:ea typeface="Gill Sans MT" panose="020B0502020104020203" pitchFamily="34" charset="0"/>
                <a:cs typeface="Times New Roman" panose="02020603050405020304" pitchFamily="18" charset="0"/>
              </a:rPr>
              <a:t>Estudio de Factibilidad </a:t>
            </a:r>
            <a:endParaRPr lang="es-DO" sz="80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0468D9-79E5-444E-808F-432B662824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5480" y="1636676"/>
            <a:ext cx="10394707" cy="3311189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rPr>
              <a:t>Impresora</a:t>
            </a: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rPr>
              <a:t> </a:t>
            </a:r>
            <a:r>
              <a:rPr lang="en-US" sz="18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rPr>
              <a:t>térmica</a:t>
            </a: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rPr>
              <a:t>=$ 2,700</a:t>
            </a: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La </a:t>
            </a:r>
            <a:r>
              <a:rPr lang="en-US" sz="18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computadora</a:t>
            </a: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 = $17,500</a:t>
            </a: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Entrenamiento</a:t>
            </a: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 (se cobra </a:t>
            </a:r>
            <a:r>
              <a:rPr lang="en-US" sz="18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después</a:t>
            </a: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 de 2 </a:t>
            </a:r>
            <a:r>
              <a:rPr lang="en-US" sz="18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ya</a:t>
            </a: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impartidos</a:t>
            </a: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) =$1,500</a:t>
            </a: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El </a:t>
            </a:r>
            <a:r>
              <a:rPr lang="en-US" sz="1800" dirty="0" err="1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sistema</a:t>
            </a: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= $90,000</a:t>
            </a: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Gill Sans MT" panose="020B0502020104020203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Total=$119,700</a:t>
            </a:r>
            <a:endParaRPr lang="es-DO" sz="18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endParaRPr lang="es-D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B3062D7-0E5F-4A26-BE0F-5DEEEE6766E8}"/>
              </a:ext>
            </a:extLst>
          </p:cNvPr>
          <p:cNvSpPr txBox="1"/>
          <p:nvPr/>
        </p:nvSpPr>
        <p:spPr>
          <a:xfrm>
            <a:off x="4094992" y="1075765"/>
            <a:ext cx="4805168" cy="114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 err="1">
                <a:effectLst/>
                <a:latin typeface="Arial Black" panose="020B0A04020102020204" pitchFamily="34" charset="0"/>
                <a:ea typeface="Gill Sans MT" panose="020B0502020104020203" pitchFamily="34" charset="0"/>
                <a:cs typeface="Times New Roman" panose="02020603050405020304" pitchFamily="18" charset="0"/>
              </a:rPr>
              <a:t>Factibilidad-Económica</a:t>
            </a:r>
            <a:endParaRPr lang="es-DO" sz="2400" dirty="0">
              <a:effectLst/>
              <a:latin typeface="Gill Sans MT" panose="020B0502020104020203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endParaRPr lang="es-MX" sz="1800" dirty="0">
              <a:effectLst/>
              <a:latin typeface="Arial Black" panose="020B0A04020102020204" pitchFamily="34" charset="0"/>
              <a:ea typeface="Gill Sans MT" panose="020B0502020104020203" pitchFamily="34" charset="0"/>
              <a:cs typeface="Times New Roman" panose="02020603050405020304" pitchFamily="18" charset="0"/>
            </a:endParaRPr>
          </a:p>
          <a:p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33959682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TM04033927[[fn=Evento principal]]</Template>
  <TotalTime>91</TotalTime>
  <Words>274</Words>
  <Application>Microsoft Office PowerPoint</Application>
  <PresentationFormat>Panorámica</PresentationFormat>
  <Paragraphs>75</Paragraphs>
  <Slides>16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Arial</vt:lpstr>
      <vt:lpstr>Arial Black</vt:lpstr>
      <vt:lpstr>Gill Sans MT</vt:lpstr>
      <vt:lpstr>Impact</vt:lpstr>
      <vt:lpstr>Symbol</vt:lpstr>
      <vt:lpstr>Evento principal</vt:lpstr>
      <vt:lpstr>Sistema DE facturación</vt:lpstr>
      <vt:lpstr>Presentación de PowerPoint</vt:lpstr>
      <vt:lpstr>Departamento de Facturacion</vt:lpstr>
      <vt:lpstr>Departamento de Facturacion</vt:lpstr>
      <vt:lpstr>Departamento de Facturacion</vt:lpstr>
      <vt:lpstr>Tabulación y analisis</vt:lpstr>
      <vt:lpstr>Estudio de Factibilidad </vt:lpstr>
      <vt:lpstr>Estudio de Factibilidad </vt:lpstr>
      <vt:lpstr>Estudio de Factibilidad </vt:lpstr>
      <vt:lpstr>¡Pantallas del Sistema !</vt:lpstr>
      <vt:lpstr>Pantallas del SISTEMA</vt:lpstr>
      <vt:lpstr>Pantallas del SISTEMA</vt:lpstr>
      <vt:lpstr>Pantallas del SISTEMA</vt:lpstr>
      <vt:lpstr>Pantallas del SISTEMA</vt:lpstr>
      <vt:lpstr>Evidencia  levantamiento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facturación</dc:title>
  <dc:creator>Eliandy soto javier</dc:creator>
  <cp:lastModifiedBy>Eliandy soto javier</cp:lastModifiedBy>
  <cp:revision>7</cp:revision>
  <dcterms:created xsi:type="dcterms:W3CDTF">2024-01-18T11:44:59Z</dcterms:created>
  <dcterms:modified xsi:type="dcterms:W3CDTF">2024-01-18T13:16:06Z</dcterms:modified>
</cp:coreProperties>
</file>

<file path=docProps/thumbnail.jpeg>
</file>